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  <p:sldMasterId id="2147483662" r:id="rId3"/>
  </p:sldMasterIdLst>
  <p:notesMasterIdLst>
    <p:notesMasterId r:id="rId15"/>
  </p:notesMasterIdLst>
  <p:handoutMasterIdLst>
    <p:handoutMasterId r:id="rId16"/>
  </p:handoutMasterIdLst>
  <p:sldIdLst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797675" cy="99266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A4"/>
    <a:srgbClr val="F4A537"/>
    <a:srgbClr val="2F88C5"/>
    <a:srgbClr val="4398FF"/>
    <a:srgbClr val="1391F9"/>
    <a:srgbClr val="1D8BEF"/>
    <a:srgbClr val="1082EA"/>
    <a:srgbClr val="1995E1"/>
    <a:srgbClr val="157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6404" autoAdjust="0"/>
  </p:normalViewPr>
  <p:slideViewPr>
    <p:cSldViewPr>
      <p:cViewPr varScale="1">
        <p:scale>
          <a:sx n="135" d="100"/>
          <a:sy n="135" d="100"/>
        </p:scale>
        <p:origin x="132" y="3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285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8224869-A247-4547-AC91-E18FCCC1A1DF}" type="datetimeFigureOut">
              <a:rPr lang="pl-PL"/>
              <a:pPr>
                <a:defRPr/>
              </a:pPr>
              <a:t>04.12.2024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73EC256-205A-448D-B7EC-7D08B47798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EA20E99-3E2E-486A-83BF-5445284F7BEA}" type="datetimeFigureOut">
              <a:rPr lang="pl-PL"/>
              <a:pPr>
                <a:defRPr/>
              </a:pPr>
              <a:t>04.12.2024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680731F-9EC4-4A63-9DB7-0060C9D03E6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49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ał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09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671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7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731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365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02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70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23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nr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39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29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43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24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03648" y="1203598"/>
            <a:ext cx="7056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Kliknij, aby edytować</a:t>
            </a:r>
            <a:endParaRPr lang="pl-PL" sz="3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412702" y="1852831"/>
            <a:ext cx="7047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Kliknij, aby edytować</a:t>
            </a:r>
            <a:endParaRPr lang="pl-PL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6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403648" y="1203598"/>
            <a:ext cx="7056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30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412702" y="1852831"/>
            <a:ext cx="7047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000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10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483518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67544" y="1090067"/>
            <a:ext cx="59046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149851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75856" y="483518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3275856" y="1090067"/>
            <a:ext cx="51845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92003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483518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67544" y="1090067"/>
            <a:ext cx="59046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379389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483518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67544" y="1090067"/>
            <a:ext cx="59046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417683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1491630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67544" y="2098179"/>
            <a:ext cx="59046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380783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347864" y="483518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3347864" y="1090067"/>
            <a:ext cx="52565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279092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98590" y="555526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611560" y="1162075"/>
            <a:ext cx="82089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372303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98590" y="555526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solidFill>
                  <a:srgbClr val="0065A4"/>
                </a:solidFill>
                <a:cs typeface="Arial" panose="020B0604020202020204" pitchFamily="34" charset="0"/>
              </a:rPr>
              <a:t>Kliknij, aby edytować</a:t>
            </a:r>
            <a:endParaRPr lang="pl-PL" sz="2400" b="1" dirty="0">
              <a:solidFill>
                <a:srgbClr val="0065A4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611560" y="1162075"/>
            <a:ext cx="82089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  <a:p>
            <a:pPr marL="288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289761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03648" y="1203598"/>
            <a:ext cx="70567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Kliknij, aby edytować</a:t>
            </a:r>
            <a:endParaRPr lang="pl-PL" sz="3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412702" y="1852831"/>
            <a:ext cx="7047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Kliknij, aby edytować</a:t>
            </a:r>
            <a:endParaRPr lang="pl-PL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51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ajd tytuł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jdy środkow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ajd końc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8918</TotalTime>
  <Words>120</Words>
  <Application>Microsoft Office PowerPoint</Application>
  <PresentationFormat>Pokaz na ekranie (16:9)</PresentationFormat>
  <Paragraphs>30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Slajd tytułowy</vt:lpstr>
      <vt:lpstr>Slajdy środkowe</vt:lpstr>
      <vt:lpstr>Slajd końcowy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Dzial Promocji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Marzęcki</dc:creator>
  <cp:lastModifiedBy>Przemysław Marzęcki (010180)</cp:lastModifiedBy>
  <cp:revision>544</cp:revision>
  <dcterms:created xsi:type="dcterms:W3CDTF">2014-09-17T12:05:14Z</dcterms:created>
  <dcterms:modified xsi:type="dcterms:W3CDTF">2024-12-04T12:00:36Z</dcterms:modified>
</cp:coreProperties>
</file>