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  <p:sldMasterId id="2147483662" r:id="rId3"/>
  </p:sldMasterIdLst>
  <p:notesMasterIdLst>
    <p:notesMasterId r:id="rId8"/>
  </p:notesMasterIdLst>
  <p:handoutMasterIdLst>
    <p:handoutMasterId r:id="rId9"/>
  </p:handoutMasterIdLst>
  <p:sldIdLst>
    <p:sldId id="258" r:id="rId4"/>
    <p:sldId id="259" r:id="rId5"/>
    <p:sldId id="260" r:id="rId6"/>
    <p:sldId id="257" r:id="rId7"/>
  </p:sldIdLst>
  <p:sldSz cx="9144000" cy="5143500" type="screen16x9"/>
  <p:notesSz cx="6797675" cy="9926638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8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A4"/>
    <a:srgbClr val="F4A537"/>
    <a:srgbClr val="2F88C5"/>
    <a:srgbClr val="4398FF"/>
    <a:srgbClr val="1391F9"/>
    <a:srgbClr val="1D8BEF"/>
    <a:srgbClr val="1082EA"/>
    <a:srgbClr val="1995E1"/>
    <a:srgbClr val="157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6404" autoAdjust="0"/>
  </p:normalViewPr>
  <p:slideViewPr>
    <p:cSldViewPr>
      <p:cViewPr varScale="1">
        <p:scale>
          <a:sx n="162" d="100"/>
          <a:sy n="162" d="100"/>
        </p:scale>
        <p:origin x="696" y="101"/>
      </p:cViewPr>
      <p:guideLst>
        <p:guide orient="horz" pos="1620"/>
        <p:guide pos="2880"/>
        <p:guide orient="horz" pos="4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285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8224869-A247-4547-AC91-E18FCCC1A1DF}" type="datetimeFigureOut">
              <a:rPr lang="pl-PL"/>
              <a:pPr>
                <a:defRPr/>
              </a:pPr>
              <a:t>12.09.2025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73EC256-205A-448D-B7EC-7D08B477985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A20E99-3E2E-486A-83BF-5445284F7BEA}" type="datetimeFigureOut">
              <a:rPr lang="pl-PL"/>
              <a:pPr>
                <a:defRPr/>
              </a:pPr>
              <a:t>12.09.2025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680731F-9EC4-4A63-9DB7-0060C9D03E6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ebiesk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49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nr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139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ebiesk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296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ał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9095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n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671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nr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76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nr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73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nr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365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nr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025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nr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708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nr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23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439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1248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e-mail@ump.edu.p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651904" y="73536"/>
            <a:ext cx="78488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65A4"/>
                </a:solidFill>
                <a:cs typeface="Arial" panose="020B0604020202020204" pitchFamily="34" charset="0"/>
              </a:rPr>
              <a:t>Katedra i Zakład …</a:t>
            </a:r>
          </a:p>
          <a:p>
            <a:pPr algn="ctr"/>
            <a:endParaRPr lang="pl-PL" sz="2000" b="1" dirty="0">
              <a:solidFill>
                <a:srgbClr val="0065A4"/>
              </a:solidFill>
              <a:cs typeface="Arial" panose="020B0604020202020204" pitchFamily="34" charset="0"/>
            </a:endParaRPr>
          </a:p>
          <a:p>
            <a:pPr algn="ctr"/>
            <a:endParaRPr lang="pl-PL" sz="2000" b="1" dirty="0">
              <a:solidFill>
                <a:srgbClr val="0065A4"/>
              </a:solidFill>
              <a:cs typeface="Arial" panose="020B0604020202020204" pitchFamily="34" charset="0"/>
            </a:endParaRPr>
          </a:p>
          <a:p>
            <a:pPr algn="ctr"/>
            <a:endParaRPr lang="pl-PL" sz="2000" b="1" dirty="0">
              <a:solidFill>
                <a:srgbClr val="0065A4"/>
              </a:solidFill>
              <a:cs typeface="Arial" panose="020B0604020202020204" pitchFamily="34" charset="0"/>
            </a:endParaRPr>
          </a:p>
          <a:p>
            <a:pPr algn="ctr"/>
            <a:r>
              <a:rPr lang="pl-PL" sz="2000" b="1" dirty="0">
                <a:solidFill>
                  <a:srgbClr val="0065A4"/>
                </a:solidFill>
                <a:cs typeface="Arial" panose="020B0604020202020204" pitchFamily="34" charset="0"/>
              </a:rPr>
              <a:t>Adres:</a:t>
            </a:r>
          </a:p>
          <a:p>
            <a:pPr algn="ctr"/>
            <a:endParaRPr lang="pl-PL" sz="2000" b="1" dirty="0">
              <a:solidFill>
                <a:srgbClr val="0065A4"/>
              </a:solidFill>
              <a:cs typeface="Arial" panose="020B0604020202020204" pitchFamily="34" charset="0"/>
            </a:endParaRPr>
          </a:p>
          <a:p>
            <a:pPr algn="ctr"/>
            <a:endParaRPr lang="pl-PL" sz="2000" b="1" dirty="0">
              <a:solidFill>
                <a:srgbClr val="0065A4"/>
              </a:solidFill>
              <a:cs typeface="Arial" panose="020B0604020202020204" pitchFamily="34" charset="0"/>
            </a:endParaRPr>
          </a:p>
          <a:p>
            <a:pPr algn="ctr"/>
            <a:endParaRPr lang="pl-PL" sz="2000" b="1" dirty="0">
              <a:solidFill>
                <a:srgbClr val="0065A4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601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651904" y="73536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65A4"/>
                </a:solidFill>
                <a:cs typeface="Arial" panose="020B0604020202020204" pitchFamily="34" charset="0"/>
              </a:rPr>
              <a:t>Katedra i Zakład …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39552" y="779095"/>
            <a:ext cx="860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u="sng" dirty="0">
                <a:solidFill>
                  <a:srgbClr val="0065A4"/>
                </a:solidFill>
                <a:cs typeface="Arial" panose="020B0604020202020204" pitchFamily="34" charset="0"/>
              </a:rPr>
              <a:t>Zapraszamy do współpracy w obszarach (metody/techniki/słowa kluczowe):</a:t>
            </a:r>
            <a:endParaRPr lang="pl-PL" sz="1100" dirty="0">
              <a:solidFill>
                <a:srgbClr val="0065A4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E4034C3-353A-EEF1-D11F-1EDED804A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836654"/>
              </p:ext>
            </p:extLst>
          </p:nvPr>
        </p:nvGraphicFramePr>
        <p:xfrm>
          <a:off x="1524000" y="1179205"/>
          <a:ext cx="60960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79249360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8533173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34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439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651904" y="73536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65A4"/>
                </a:solidFill>
                <a:cs typeface="Arial" panose="020B0604020202020204" pitchFamily="34" charset="0"/>
              </a:rPr>
              <a:t>Katedra i Zakład …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39552" y="779095"/>
            <a:ext cx="860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u="sng" dirty="0">
                <a:solidFill>
                  <a:srgbClr val="0065A4"/>
                </a:solidFill>
                <a:cs typeface="Arial" panose="020B0604020202020204" pitchFamily="34" charset="0"/>
              </a:rPr>
              <a:t>Współpraca poszukiwana w obszarach (metody/techniki/słowa kluczowe):</a:t>
            </a:r>
            <a:endParaRPr lang="pl-PL" sz="1100" dirty="0">
              <a:solidFill>
                <a:srgbClr val="0065A4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E4034C3-353A-EEF1-D11F-1EDED804A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506828"/>
              </p:ext>
            </p:extLst>
          </p:nvPr>
        </p:nvGraphicFramePr>
        <p:xfrm>
          <a:off x="1524000" y="1179205"/>
          <a:ext cx="60960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79249360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8533173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>
                          <a:solidFill>
                            <a:srgbClr val="0065A4"/>
                          </a:solidFill>
                          <a:cs typeface="Arial" panose="020B0604020202020204" pitchFamily="34" charset="0"/>
                        </a:rPr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>
                          <a:solidFill>
                            <a:srgbClr val="0065A4"/>
                          </a:solidFill>
                          <a:cs typeface="Arial" panose="020B0604020202020204" pitchFamily="34" charset="0"/>
                        </a:rPr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>
                          <a:solidFill>
                            <a:srgbClr val="0065A4"/>
                          </a:solidFill>
                          <a:cs typeface="Arial" panose="020B0604020202020204" pitchFamily="34" charset="0"/>
                        </a:rPr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>
                          <a:solidFill>
                            <a:srgbClr val="0065A4"/>
                          </a:solidFill>
                          <a:cs typeface="Arial" panose="020B0604020202020204" pitchFamily="34" charset="0"/>
                        </a:rPr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>
                          <a:solidFill>
                            <a:srgbClr val="0065A4"/>
                          </a:solidFill>
                          <a:cs typeface="Arial" panose="020B0604020202020204" pitchFamily="34" charset="0"/>
                        </a:rPr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>
                          <a:solidFill>
                            <a:srgbClr val="0065A4"/>
                          </a:solidFill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34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825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651904" y="73536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65A4"/>
                </a:solidFill>
                <a:cs typeface="Arial" panose="020B0604020202020204" pitchFamily="34" charset="0"/>
              </a:rPr>
              <a:t>Katedra i Zakład …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11560" y="771550"/>
            <a:ext cx="85324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u="sng" dirty="0">
                <a:solidFill>
                  <a:srgbClr val="0065A4"/>
                </a:solidFill>
                <a:cs typeface="Arial" panose="020B0604020202020204" pitchFamily="34" charset="0"/>
              </a:rPr>
              <a:t>Dane kontaktowe badaczy/Katedry:</a:t>
            </a:r>
          </a:p>
          <a:p>
            <a:endParaRPr lang="pl-PL" sz="1200" dirty="0">
              <a:solidFill>
                <a:srgbClr val="0065A4"/>
              </a:solidFill>
              <a:cs typeface="Arial" panose="020B0604020202020204" pitchFamily="34" charset="0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rgbClr val="0065A4"/>
                </a:solidFill>
                <a:cs typeface="Arial" panose="020B0604020202020204" pitchFamily="34" charset="0"/>
              </a:rPr>
              <a:t>@ump.edu.pl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rgbClr val="0065A4"/>
                </a:solidFill>
                <a:cs typeface="Arial" panose="020B0604020202020204" pitchFamily="34" charset="0"/>
              </a:rPr>
              <a:t>@ump.edu.pl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0065A4"/>
              </a:solidFill>
              <a:cs typeface="Arial" panose="020B0604020202020204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5796136" y="3522370"/>
            <a:ext cx="3312368" cy="15696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rgbClr val="0065A4"/>
                </a:solidFill>
                <a:cs typeface="Arial" panose="020B0604020202020204" pitchFamily="34" charset="0"/>
              </a:rPr>
              <a:t>Kierownik:</a:t>
            </a:r>
          </a:p>
          <a:p>
            <a:r>
              <a:rPr lang="pl-PL" sz="1200" dirty="0">
                <a:solidFill>
                  <a:srgbClr val="0065A4"/>
                </a:solidFill>
                <a:cs typeface="Arial" panose="020B0604020202020204" pitchFamily="34" charset="0"/>
              </a:rPr>
              <a:t>……………………………………………..       </a:t>
            </a:r>
          </a:p>
          <a:p>
            <a:r>
              <a:rPr lang="pl-PL" sz="1200" dirty="0">
                <a:solidFill>
                  <a:srgbClr val="0065A4"/>
                </a:solidFill>
                <a:cs typeface="Arial" panose="020B0604020202020204" pitchFamily="34" charset="0"/>
                <a:hlinkClick r:id="rId2"/>
              </a:rPr>
              <a:t>e-mail@ump.edu.pl</a:t>
            </a:r>
            <a:r>
              <a:rPr lang="pl-PL" sz="1200" dirty="0">
                <a:solidFill>
                  <a:srgbClr val="0065A4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pl-PL" sz="1200" dirty="0">
                <a:solidFill>
                  <a:srgbClr val="0065A4"/>
                </a:solidFill>
                <a:cs typeface="Arial" panose="020B0604020202020204" pitchFamily="34" charset="0"/>
              </a:rPr>
              <a:t>Adres…………………………….</a:t>
            </a:r>
          </a:p>
          <a:p>
            <a:r>
              <a:rPr lang="pl-PL" sz="1200" dirty="0">
                <a:solidFill>
                  <a:srgbClr val="0065A4"/>
                </a:solidFill>
                <a:cs typeface="Arial" panose="020B0604020202020204" pitchFamily="34" charset="0"/>
              </a:rPr>
              <a:t>……………………………………</a:t>
            </a:r>
          </a:p>
          <a:p>
            <a:r>
              <a:rPr lang="pl-PL" sz="1200" dirty="0">
                <a:solidFill>
                  <a:srgbClr val="0065A4"/>
                </a:solidFill>
                <a:cs typeface="Arial" panose="020B0604020202020204" pitchFamily="34" charset="0"/>
              </a:rPr>
              <a:t>Tel. ……………………….</a:t>
            </a:r>
          </a:p>
          <a:p>
            <a:endParaRPr lang="pl-PL" sz="1200" dirty="0">
              <a:solidFill>
                <a:srgbClr val="0065A4"/>
              </a:solidFill>
              <a:cs typeface="Arial" panose="020B0604020202020204" pitchFamily="34" charset="0"/>
            </a:endParaRPr>
          </a:p>
          <a:p>
            <a:endParaRPr lang="pl-PL" sz="1200" dirty="0">
              <a:solidFill>
                <a:srgbClr val="0065A4"/>
              </a:solidFill>
              <a:cs typeface="Arial" panose="020B060402020202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/>
          <a:srcRect l="58160" t="37915" r="25536" b="31168"/>
          <a:stretch/>
        </p:blipFill>
        <p:spPr>
          <a:xfrm>
            <a:off x="4644008" y="3991371"/>
            <a:ext cx="1080120" cy="115212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BF94BDD-9260-C93B-699B-0D675D369BFA}"/>
              </a:ext>
            </a:extLst>
          </p:cNvPr>
          <p:cNvSpPr txBox="1"/>
          <p:nvPr/>
        </p:nvSpPr>
        <p:spPr>
          <a:xfrm>
            <a:off x="4561829" y="3693441"/>
            <a:ext cx="130631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>
                <a:solidFill>
                  <a:srgbClr val="0065A4"/>
                </a:solidFill>
                <a:cs typeface="Arial" panose="020B0604020202020204" pitchFamily="34" charset="0"/>
              </a:rPr>
              <a:t>QR </a:t>
            </a:r>
            <a:r>
              <a:rPr lang="pl-PL" sz="1100" dirty="0" err="1">
                <a:solidFill>
                  <a:srgbClr val="0065A4"/>
                </a:solidFill>
                <a:cs typeface="Arial" panose="020B0604020202020204" pitchFamily="34" charset="0"/>
              </a:rPr>
              <a:t>code</a:t>
            </a:r>
            <a:r>
              <a:rPr lang="pl-PL" sz="1100" dirty="0">
                <a:solidFill>
                  <a:srgbClr val="0065A4"/>
                </a:solidFill>
                <a:cs typeface="Arial" panose="020B0604020202020204" pitchFamily="34" charset="0"/>
              </a:rPr>
              <a:t> Katedry</a:t>
            </a:r>
            <a:endParaRPr lang="pl-PL" sz="11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D3D0C1E-283C-91F6-A92F-15554C14D43E}"/>
              </a:ext>
            </a:extLst>
          </p:cNvPr>
          <p:cNvSpPr txBox="1"/>
          <p:nvPr/>
        </p:nvSpPr>
        <p:spPr>
          <a:xfrm>
            <a:off x="4572000" y="3188957"/>
            <a:ext cx="130631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>
                <a:solidFill>
                  <a:srgbClr val="FF0000"/>
                </a:solidFill>
                <a:cs typeface="Arial" panose="020B0604020202020204" pitchFamily="34" charset="0"/>
              </a:rPr>
              <a:t>Pola opcjonalne:</a:t>
            </a:r>
            <a:endParaRPr lang="pl-PL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103368"/>
      </p:ext>
    </p:extLst>
  </p:cSld>
  <p:clrMapOvr>
    <a:masterClrMapping/>
  </p:clrMapOvr>
</p:sld>
</file>

<file path=ppt/theme/theme1.xml><?xml version="1.0" encoding="utf-8"?>
<a:theme xmlns:a="http://schemas.openxmlformats.org/drawingml/2006/main" name="Slajd tytuł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jdy środkow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ajd końc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12473</TotalTime>
  <Words>107</Words>
  <Application>Microsoft Office PowerPoint</Application>
  <PresentationFormat>Pokaz na ekranie (16:9)</PresentationFormat>
  <Paragraphs>47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Arial</vt:lpstr>
      <vt:lpstr>Calibri</vt:lpstr>
      <vt:lpstr>Slajd tytułowy</vt:lpstr>
      <vt:lpstr>Slajdy środkowe</vt:lpstr>
      <vt:lpstr>Slajd końcowy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Dzial Promocji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Marzęcki</dc:creator>
  <cp:lastModifiedBy>Michał Nowicki</cp:lastModifiedBy>
  <cp:revision>566</cp:revision>
  <dcterms:created xsi:type="dcterms:W3CDTF">2014-09-17T12:05:14Z</dcterms:created>
  <dcterms:modified xsi:type="dcterms:W3CDTF">2025-09-12T17:30:07Z</dcterms:modified>
</cp:coreProperties>
</file>